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846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7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817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6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7511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9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79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0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9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8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5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1EDF16B-68C8-4299-9B0F-8035E1E7C375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9681FC5-B28B-4645-B910-8986D78B94E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07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BFNCpQKE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resource/28563411/les-parties-du-corp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7A0C0-BA38-4D90-9BC8-A75D4F2107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</a:t>
            </a:r>
            <a:r>
              <a:rPr lang="ro-RO" dirty="0"/>
              <a:t>țile corpului omenesc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B147AE-75E1-4C0E-96EF-07FF018E6D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Clasa</a:t>
            </a:r>
            <a:r>
              <a:rPr lang="en-US" dirty="0"/>
              <a:t> a VII-a</a:t>
            </a:r>
          </a:p>
        </p:txBody>
      </p:sp>
    </p:spTree>
    <p:extLst>
      <p:ext uri="{BB962C8B-B14F-4D97-AF65-F5344CB8AC3E}">
        <p14:creationId xmlns:p14="http://schemas.microsoft.com/office/powerpoint/2010/main" val="118429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3C7940-7BBF-4B48-A057-F0DF9EB3E1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441" y="422784"/>
            <a:ext cx="7920317" cy="5855202"/>
          </a:xfrm>
        </p:spPr>
      </p:pic>
    </p:spTree>
    <p:extLst>
      <p:ext uri="{BB962C8B-B14F-4D97-AF65-F5344CB8AC3E}">
        <p14:creationId xmlns:p14="http://schemas.microsoft.com/office/powerpoint/2010/main" val="3812345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9FB99-10D0-44B4-AE06-56057DA53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Dati click pe video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409BD-8CDD-415C-A694-2A18C464E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https://www.youtube.com/watch?v=cBFNCpQKEP4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910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99E2B-63A2-4A9F-AFF1-87850B2D9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ro-RO" dirty="0"/>
              <a:t>gât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8612539-413B-49BC-98DF-2A7EE431D1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0452" y="3505200"/>
            <a:ext cx="5603110" cy="2245604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7D372D-40C2-4236-9983-6A53258C10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013" y="1737360"/>
            <a:ext cx="5920635" cy="2072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921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F6325-BBE5-46FA-B9C6-44DFAD44B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Adaugati denumirile în limba franceza.</a:t>
            </a:r>
            <a:br>
              <a:rPr lang="ro-RO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BA852-DE00-4AF6-A22F-62FB63AE6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Puteți folosi linkul urmator</a:t>
            </a:r>
            <a:r>
              <a:rPr lang="en-US" dirty="0"/>
              <a:t>:</a:t>
            </a:r>
          </a:p>
          <a:p>
            <a:r>
              <a:rPr lang="en-US" dirty="0">
                <a:hlinkClick r:id="rId2"/>
              </a:rPr>
              <a:t>https://wordwall.net/resource/28563411/les-parties-du-corps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506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B3A79-EFB6-4B2E-9193-1C3252903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Trunchi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53409-E84B-4D8B-8478-8B2A559ED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754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56CCF-C045-4D54-A5C5-E77607F0A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Adaugati denumirile în limba franceza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76BDF-13C7-4035-98E5-2400DBCF1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11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D84EE-3B45-42E7-95E4-93A26F072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Membre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CFB66-F29E-47FB-923F-4BEAE8041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5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8C23E-D5D7-4E4D-8ED4-F7DBE23FD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Adaugati denumirile în limba franceza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0F2F4-CC4F-4ED5-BEF4-DF5E0C15C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599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</TotalTime>
  <Words>63</Words>
  <Application>Microsoft Office PowerPoint</Application>
  <PresentationFormat>Widescreen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Parțile corpului omenesc</vt:lpstr>
      <vt:lpstr>PowerPoint Presentation</vt:lpstr>
      <vt:lpstr>Dati click pe video:</vt:lpstr>
      <vt:lpstr>Cap si gât</vt:lpstr>
      <vt:lpstr>Adaugati denumirile în limba franceza. </vt:lpstr>
      <vt:lpstr>Trunchi</vt:lpstr>
      <vt:lpstr>Adaugati denumirile în limba franceza</vt:lpstr>
      <vt:lpstr>Membre</vt:lpstr>
      <vt:lpstr>Adaugati denumirile în limba franceza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Parțile corpului omenesc</dc:title>
  <dc:creator>BALAJEL SARA</dc:creator>
  <cp:lastModifiedBy>BALAJEL SARA</cp:lastModifiedBy>
  <cp:revision>4</cp:revision>
  <dcterms:created xsi:type="dcterms:W3CDTF">2023-04-08T07:02:02Z</dcterms:created>
  <dcterms:modified xsi:type="dcterms:W3CDTF">2023-04-08T07:11:40Z</dcterms:modified>
</cp:coreProperties>
</file>